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254" y="-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32ED-EFBD-4EFE-B0D3-2A302B6BF6CA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69A3E-AB49-4CBE-845E-CC2EBBFCA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86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32ED-EFBD-4EFE-B0D3-2A302B6BF6CA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69A3E-AB49-4CBE-845E-CC2EBBFCA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63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32ED-EFBD-4EFE-B0D3-2A302B6BF6CA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69A3E-AB49-4CBE-845E-CC2EBBFCA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17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32ED-EFBD-4EFE-B0D3-2A302B6BF6CA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69A3E-AB49-4CBE-845E-CC2EBBFCA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226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32ED-EFBD-4EFE-B0D3-2A302B6BF6CA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69A3E-AB49-4CBE-845E-CC2EBBFCA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13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32ED-EFBD-4EFE-B0D3-2A302B6BF6CA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69A3E-AB49-4CBE-845E-CC2EBBFCA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200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32ED-EFBD-4EFE-B0D3-2A302B6BF6CA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69A3E-AB49-4CBE-845E-CC2EBBFCA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023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32ED-EFBD-4EFE-B0D3-2A302B6BF6CA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69A3E-AB49-4CBE-845E-CC2EBBFCA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83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32ED-EFBD-4EFE-B0D3-2A302B6BF6CA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69A3E-AB49-4CBE-845E-CC2EBBFCA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823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32ED-EFBD-4EFE-B0D3-2A302B6BF6CA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69A3E-AB49-4CBE-845E-CC2EBBFCA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012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32ED-EFBD-4EFE-B0D3-2A302B6BF6CA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69A3E-AB49-4CBE-845E-CC2EBBFCA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70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432ED-EFBD-4EFE-B0D3-2A302B6BF6CA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69A3E-AB49-4CBE-845E-CC2EBBFCA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684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www.freepptbackgrounds.net/wp-content/uploads/2013/07/Curve-Colorful-Slides-1024x7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614" y="797265"/>
            <a:ext cx="5176157" cy="69464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Спортивный проект «</a:t>
            </a:r>
            <a:r>
              <a:rPr lang="ru-RU" sz="2400" b="1" dirty="0" err="1" smtClean="0">
                <a:solidFill>
                  <a:srgbClr val="7030A0"/>
                </a:solidFill>
              </a:rPr>
              <a:t>Боссабол</a:t>
            </a:r>
            <a:r>
              <a:rPr lang="ru-RU" sz="2400" b="1" dirty="0" smtClean="0">
                <a:solidFill>
                  <a:srgbClr val="7030A0"/>
                </a:solidFill>
              </a:rPr>
              <a:t>»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372484"/>
            <a:ext cx="6295327" cy="128567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   В рамках национального проекта «Демография» одной из приоритетных задач является увеличение доли граждан, систематически занимающихся физической культурой и спортом. </a:t>
            </a:r>
            <a:endParaRPr lang="ru-RU" sz="1800" dirty="0">
              <a:solidFill>
                <a:srgbClr val="7030A0"/>
              </a:solidFill>
            </a:endParaRPr>
          </a:p>
        </p:txBody>
      </p:sp>
      <p:pic>
        <p:nvPicPr>
          <p:cNvPr id="1028" name="Picture 4" descr="https://gazetaby.com/uploads/2010/05/b2_1_1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77" r="9524"/>
          <a:stretch/>
        </p:blipFill>
        <p:spPr bwMode="auto">
          <a:xfrm>
            <a:off x="8705849" y="4680156"/>
            <a:ext cx="3287485" cy="20362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biznes-v-shvejtsarii.ru/wp-content/uploads/2017/09/bossabol-2-300x16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849" y="2433036"/>
            <a:ext cx="3287484" cy="21055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4"/>
          <p:cNvSpPr txBox="1">
            <a:spLocks/>
          </p:cNvSpPr>
          <p:nvPr/>
        </p:nvSpPr>
        <p:spPr>
          <a:xfrm>
            <a:off x="0" y="2433036"/>
            <a:ext cx="850718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   На территории района практикуются традиционные виды спорта. В то же время зачастую вовлечение людей в занятия физической культурой происходит при появлении новых направлений в спорте, дающих возможность для занятий спортом вне зависимости от времени года.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   </a:t>
            </a:r>
            <a:r>
              <a:rPr lang="ru-RU" sz="1800" u="sng" dirty="0" smtClean="0">
                <a:solidFill>
                  <a:srgbClr val="7030A0"/>
                </a:solidFill>
              </a:rPr>
              <a:t>Цель проекта</a:t>
            </a:r>
            <a:r>
              <a:rPr lang="ru-RU" sz="1800" dirty="0" smtClean="0">
                <a:solidFill>
                  <a:srgbClr val="7030A0"/>
                </a:solidFill>
              </a:rPr>
              <a:t>: Вовлечение в занятия физической культуры большего количества жителей путем внедрения на территории района нового вида спорта «</a:t>
            </a:r>
            <a:r>
              <a:rPr lang="ru-RU" sz="1800" dirty="0" err="1" smtClean="0">
                <a:solidFill>
                  <a:srgbClr val="7030A0"/>
                </a:solidFill>
              </a:rPr>
              <a:t>Боссабол</a:t>
            </a:r>
            <a:r>
              <a:rPr lang="ru-RU" sz="1800" dirty="0" smtClean="0">
                <a:solidFill>
                  <a:srgbClr val="7030A0"/>
                </a:solidFill>
              </a:rPr>
              <a:t>». Благодаря сочетанию в себе элементов акробатики, футбола и волейбола «</a:t>
            </a:r>
            <a:r>
              <a:rPr lang="ru-RU" sz="1800" dirty="0" err="1" smtClean="0">
                <a:solidFill>
                  <a:srgbClr val="7030A0"/>
                </a:solidFill>
              </a:rPr>
              <a:t>Боссабол</a:t>
            </a:r>
            <a:r>
              <a:rPr lang="ru-RU" sz="1800" dirty="0" smtClean="0">
                <a:solidFill>
                  <a:srgbClr val="7030A0"/>
                </a:solidFill>
              </a:rPr>
              <a:t>» является эффектным, сочетающим в себе возможность поддерживать хорошую физическую форму  и получить положительные эмоции.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   </a:t>
            </a:r>
            <a:r>
              <a:rPr lang="ru-RU" sz="1800" u="sng" dirty="0" smtClean="0">
                <a:solidFill>
                  <a:srgbClr val="7030A0"/>
                </a:solidFill>
              </a:rPr>
              <a:t>Меры поддержки</a:t>
            </a:r>
            <a:r>
              <a:rPr lang="ru-RU" sz="1800" dirty="0" smtClean="0">
                <a:solidFill>
                  <a:srgbClr val="7030A0"/>
                </a:solidFill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rgbClr val="7030A0"/>
                </a:solidFill>
              </a:rPr>
              <a:t> </a:t>
            </a:r>
            <a:r>
              <a:rPr lang="ru-RU" sz="1800" dirty="0" smtClean="0">
                <a:solidFill>
                  <a:srgbClr val="7030A0"/>
                </a:solidFill>
              </a:rPr>
              <a:t>  1) </a:t>
            </a:r>
            <a:r>
              <a:rPr lang="ru-RU" sz="1800" b="1" dirty="0" smtClean="0">
                <a:solidFill>
                  <a:srgbClr val="7030A0"/>
                </a:solidFill>
              </a:rPr>
              <a:t>Со стороны некоммерческих организаций </a:t>
            </a:r>
            <a:r>
              <a:rPr lang="ru-RU" sz="1800" dirty="0" smtClean="0">
                <a:solidFill>
                  <a:srgbClr val="7030A0"/>
                </a:solidFill>
              </a:rPr>
              <a:t>– привлечение финансирования от благотворительных организаций (например, Благотворительный фонд «Это родина моя» </a:t>
            </a:r>
            <a:r>
              <a:rPr lang="en-US" sz="1800" dirty="0">
                <a:solidFill>
                  <a:srgbClr val="7030A0"/>
                </a:solidFill>
              </a:rPr>
              <a:t>https://</a:t>
            </a:r>
            <a:r>
              <a:rPr lang="en-US" sz="1800" dirty="0" smtClean="0">
                <a:solidFill>
                  <a:srgbClr val="7030A0"/>
                </a:solidFill>
              </a:rPr>
              <a:t>rodina-fond.ru</a:t>
            </a:r>
            <a:r>
              <a:rPr lang="ru-RU" sz="1800" dirty="0" smtClean="0">
                <a:solidFill>
                  <a:srgbClr val="7030A0"/>
                </a:solidFill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rgbClr val="7030A0"/>
                </a:solidFill>
              </a:rPr>
              <a:t> </a:t>
            </a:r>
            <a:r>
              <a:rPr lang="ru-RU" sz="1800" dirty="0" smtClean="0">
                <a:solidFill>
                  <a:srgbClr val="7030A0"/>
                </a:solidFill>
              </a:rPr>
              <a:t>  2) </a:t>
            </a:r>
            <a:r>
              <a:rPr lang="ru-RU" sz="1800" b="1" dirty="0" smtClean="0">
                <a:solidFill>
                  <a:srgbClr val="7030A0"/>
                </a:solidFill>
              </a:rPr>
              <a:t>Со стороны Администрации Усть-Кутского муниципального образования</a:t>
            </a:r>
            <a:r>
              <a:rPr lang="ru-RU" sz="1800" dirty="0" smtClean="0">
                <a:solidFill>
                  <a:srgbClr val="7030A0"/>
                </a:solidFill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   а) в соответствии с Постановлением Администрации УКМО от 21.04.2017 № 204-п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ru-RU" sz="1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003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www.freepptbackgrounds.net/wp-content/uploads/2013/07/Curve-Colorful-Slides-1024x7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127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2166723"/>
            <a:ext cx="8526780" cy="493234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   - оказание информационной, консультационной помощи</a:t>
            </a:r>
            <a:r>
              <a:rPr lang="en-US" sz="1800" dirty="0" smtClean="0">
                <a:solidFill>
                  <a:srgbClr val="7030A0"/>
                </a:solidFill>
              </a:rPr>
              <a:t>;</a:t>
            </a:r>
            <a:endParaRPr lang="ru-RU" sz="1800" dirty="0" smtClean="0">
              <a:solidFill>
                <a:srgbClr val="7030A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rgbClr val="7030A0"/>
                </a:solidFill>
              </a:rPr>
              <a:t> </a:t>
            </a:r>
            <a:r>
              <a:rPr lang="ru-RU" sz="1800" dirty="0" smtClean="0">
                <a:solidFill>
                  <a:srgbClr val="7030A0"/>
                </a:solidFill>
              </a:rPr>
              <a:t>  - поиск возможных вариантов размещения</a:t>
            </a:r>
            <a:r>
              <a:rPr lang="en-US" sz="1800" dirty="0" smtClean="0">
                <a:solidFill>
                  <a:srgbClr val="7030A0"/>
                </a:solidFill>
              </a:rPr>
              <a:t>;</a:t>
            </a:r>
            <a:endParaRPr lang="ru-RU" sz="1800" dirty="0" smtClean="0">
              <a:solidFill>
                <a:srgbClr val="7030A0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rgbClr val="7030A0"/>
                </a:solidFill>
              </a:rPr>
              <a:t> </a:t>
            </a:r>
            <a:r>
              <a:rPr lang="ru-RU" sz="1800" dirty="0" smtClean="0">
                <a:solidFill>
                  <a:srgbClr val="7030A0"/>
                </a:solidFill>
              </a:rPr>
              <a:t>  б) в рамках муниципальной программы «Содействие развитию малого и среднего предпринимательства в Усть-Кутском муниципальном образовании» оказание финансовой поддержки на частичное возмещение расходов на приобретение оборудования, инвентаря.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   3) В случае регистрации в качестве некоммерческой организации возможность привлечения грантов (например, путем участия в конкурсе «Фонд президентских грантов»)</a:t>
            </a:r>
            <a:endParaRPr lang="ru-RU" sz="1800" dirty="0">
              <a:solidFill>
                <a:srgbClr val="7030A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   </a:t>
            </a:r>
            <a:r>
              <a:rPr lang="ru-RU" sz="1800" u="sng" dirty="0" smtClean="0">
                <a:solidFill>
                  <a:srgbClr val="7030A0"/>
                </a:solidFill>
              </a:rPr>
              <a:t>Применение в коммерческих целях</a:t>
            </a:r>
            <a:r>
              <a:rPr lang="ru-RU" sz="1800" dirty="0" smtClean="0">
                <a:solidFill>
                  <a:srgbClr val="7030A0"/>
                </a:solidFill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   - в летнее время предоставление всем желающим с почасовой оплатой</a:t>
            </a:r>
            <a:r>
              <a:rPr lang="en-US" sz="1800" dirty="0" smtClean="0">
                <a:solidFill>
                  <a:srgbClr val="7030A0"/>
                </a:solidFill>
              </a:rPr>
              <a:t>;</a:t>
            </a:r>
            <a:endParaRPr lang="ru-RU" sz="1800" dirty="0" smtClean="0">
              <a:solidFill>
                <a:srgbClr val="7030A0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   - систематические занятия в закрытых спортзалах с привлечением инструктора и продажей абонементов</a:t>
            </a:r>
            <a:r>
              <a:rPr lang="en-US" sz="1800" dirty="0" smtClean="0">
                <a:solidFill>
                  <a:srgbClr val="7030A0"/>
                </a:solidFill>
              </a:rPr>
              <a:t>;</a:t>
            </a:r>
            <a:endParaRPr lang="ru-RU" sz="1800" dirty="0" smtClean="0">
              <a:solidFill>
                <a:srgbClr val="7030A0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   - проведение рекламных акций для продвижения бренда или продукции. </a:t>
            </a:r>
            <a:r>
              <a:rPr lang="ru-RU" sz="1800" dirty="0">
                <a:solidFill>
                  <a:srgbClr val="7030A0"/>
                </a:solidFill>
              </a:rPr>
              <a:t>Компания-организатор платит аренду батута.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ru-RU" sz="1800" dirty="0" smtClean="0">
                <a:solidFill>
                  <a:srgbClr val="7030A0"/>
                </a:solidFill>
              </a:rPr>
              <a:t>Контактное лицо </a:t>
            </a:r>
            <a:r>
              <a:rPr lang="ru-RU" sz="1800" dirty="0">
                <a:solidFill>
                  <a:srgbClr val="7030A0"/>
                </a:solidFill>
              </a:rPr>
              <a:t>по вопросам </a:t>
            </a:r>
            <a:r>
              <a:rPr lang="ru-RU" sz="1800" dirty="0" smtClean="0">
                <a:solidFill>
                  <a:srgbClr val="7030A0"/>
                </a:solidFill>
              </a:rPr>
              <a:t>сотрудничества: заместитель </a:t>
            </a:r>
            <a:r>
              <a:rPr lang="ru-RU" sz="1800" dirty="0">
                <a:solidFill>
                  <a:srgbClr val="7030A0"/>
                </a:solidFill>
              </a:rPr>
              <a:t>мэра по экономическим вопросам – Даникёрова Фаина Иннокентьевна, тел. 8 (395-65) 5-79-12, 8-950-088-83-32, </a:t>
            </a:r>
            <a:r>
              <a:rPr lang="en-US" sz="1800" dirty="0">
                <a:solidFill>
                  <a:srgbClr val="7030A0"/>
                </a:solidFill>
              </a:rPr>
              <a:t>e-mail:</a:t>
            </a:r>
            <a:r>
              <a:rPr lang="ru-RU" sz="1800" dirty="0">
                <a:solidFill>
                  <a:srgbClr val="7030A0"/>
                </a:solidFill>
              </a:rPr>
              <a:t> </a:t>
            </a:r>
            <a:r>
              <a:rPr lang="en-US" sz="1800" dirty="0" smtClean="0">
                <a:solidFill>
                  <a:srgbClr val="7030A0"/>
                </a:solidFill>
              </a:rPr>
              <a:t>econom@admin-ukmo.ru</a:t>
            </a:r>
            <a:endParaRPr lang="ru-RU" sz="1800" dirty="0">
              <a:solidFill>
                <a:srgbClr val="7030A0"/>
              </a:solidFill>
            </a:endParaRPr>
          </a:p>
        </p:txBody>
      </p:sp>
      <p:pic>
        <p:nvPicPr>
          <p:cNvPr id="1026" name="Picture 2" descr="http://www.fivb.org/Vis2009/Images/GetImage.asmx?No=%2020164915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862" y="2386507"/>
            <a:ext cx="3292929" cy="20849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http://www.bossaball.nl/wp-content/uploads/2014/08/website-20-495x400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75"/>
          <a:stretch/>
        </p:blipFill>
        <p:spPr bwMode="auto">
          <a:xfrm>
            <a:off x="8769531" y="4646168"/>
            <a:ext cx="3223260" cy="20371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4"/>
          <p:cNvSpPr txBox="1">
            <a:spLocks/>
          </p:cNvSpPr>
          <p:nvPr/>
        </p:nvSpPr>
        <p:spPr>
          <a:xfrm>
            <a:off x="-26127" y="1042110"/>
            <a:ext cx="6011291" cy="12856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«Об утверждении Регламента сопровождения инвестиционных проектов, планируемых к реализации на территории Усть-Кутского муниципального образования по принципу «одного окна:</a:t>
            </a:r>
            <a:endParaRPr lang="ru-RU" sz="1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4190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346</Words>
  <Application>Microsoft Office PowerPoint</Application>
  <PresentationFormat>Широкоэкранный</PresentationFormat>
  <Paragraphs>18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Спортивный проект «Боссабол»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Спортивный проект «Боссабол»</dc:title>
  <dc:creator>Даникёрова Фаина Иннокентьевна</dc:creator>
  <cp:lastModifiedBy>Компьютер</cp:lastModifiedBy>
  <cp:revision>19</cp:revision>
  <dcterms:created xsi:type="dcterms:W3CDTF">2019-04-02T03:38:43Z</dcterms:created>
  <dcterms:modified xsi:type="dcterms:W3CDTF">2019-04-25T23:47:09Z</dcterms:modified>
</cp:coreProperties>
</file>