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86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3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171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2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137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20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02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83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82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0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7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432ED-EFBD-4EFE-B0D3-2A302B6BF6CA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9A3E-AB49-4CBE-845E-CC2EBBFCA5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8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freepptbackgrounds.net/wp-content/uploads/2013/07/Curve-Colorful-Slides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264" y="581073"/>
            <a:ext cx="5176157" cy="69464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Спортивный проект «</a:t>
            </a:r>
            <a:r>
              <a:rPr lang="ru-RU" sz="2400" b="1" dirty="0" err="1" smtClean="0">
                <a:solidFill>
                  <a:srgbClr val="7030A0"/>
                </a:solidFill>
              </a:rPr>
              <a:t>Скалодром</a:t>
            </a:r>
            <a:r>
              <a:rPr lang="ru-RU" sz="2400" b="1" dirty="0" smtClean="0">
                <a:solidFill>
                  <a:srgbClr val="7030A0"/>
                </a:solidFill>
              </a:rPr>
              <a:t>»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2172496"/>
            <a:ext cx="8806249" cy="47711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На </a:t>
            </a:r>
            <a:r>
              <a:rPr lang="ru-RU" sz="1800" dirty="0" smtClean="0">
                <a:solidFill>
                  <a:srgbClr val="7030A0"/>
                </a:solidFill>
              </a:rPr>
              <a:t>территории района практикуются традиционные виды спорта. В то же время зачастую вовлечение людей в занятия физической культурой происходит при появлении новых направлений в спорте, дающих возможность для занятий спортом вне зависимости от времени года.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</a:t>
            </a:r>
            <a:r>
              <a:rPr lang="ru-RU" sz="1800" u="sng" dirty="0" smtClean="0">
                <a:solidFill>
                  <a:srgbClr val="7030A0"/>
                </a:solidFill>
              </a:rPr>
              <a:t>Цель </a:t>
            </a:r>
            <a:r>
              <a:rPr lang="ru-RU" sz="1800" u="sng" dirty="0" smtClean="0">
                <a:solidFill>
                  <a:srgbClr val="7030A0"/>
                </a:solidFill>
              </a:rPr>
              <a:t>проекта</a:t>
            </a:r>
            <a:r>
              <a:rPr lang="ru-RU" sz="1800" dirty="0" smtClean="0">
                <a:solidFill>
                  <a:srgbClr val="7030A0"/>
                </a:solidFill>
              </a:rPr>
              <a:t>: Вовлечение в занятия физической культуры большего количества жителей путем внедрения на территории района использования </a:t>
            </a:r>
            <a:r>
              <a:rPr lang="ru-RU" sz="1800" dirty="0" err="1" smtClean="0">
                <a:solidFill>
                  <a:srgbClr val="7030A0"/>
                </a:solidFill>
              </a:rPr>
              <a:t>скалодрома</a:t>
            </a:r>
            <a:r>
              <a:rPr lang="ru-RU" sz="1800" dirty="0" smtClean="0">
                <a:solidFill>
                  <a:srgbClr val="7030A0"/>
                </a:solidFill>
              </a:rPr>
              <a:t>. </a:t>
            </a:r>
            <a:r>
              <a:rPr lang="ru-RU" sz="1800" dirty="0" err="1" smtClean="0">
                <a:solidFill>
                  <a:srgbClr val="7030A0"/>
                </a:solidFill>
              </a:rPr>
              <a:t>Скалодром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– адаптированный к городским условиям тренажер, позволяющий: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- </a:t>
            </a:r>
            <a:r>
              <a:rPr lang="ru-RU" sz="1800" dirty="0" smtClean="0">
                <a:solidFill>
                  <a:srgbClr val="7030A0"/>
                </a:solidFill>
              </a:rPr>
              <a:t>удовлетворить потребность в риске и без риска избавиться от агрессии</a:t>
            </a:r>
            <a:r>
              <a:rPr lang="en-US" sz="1800" dirty="0" smtClean="0">
                <a:solidFill>
                  <a:srgbClr val="7030A0"/>
                </a:solidFill>
              </a:rPr>
              <a:t>;</a:t>
            </a:r>
            <a:endParaRPr lang="ru-RU" sz="18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- </a:t>
            </a:r>
            <a:r>
              <a:rPr lang="ru-RU" sz="1800" dirty="0" smtClean="0">
                <a:solidFill>
                  <a:srgbClr val="7030A0"/>
                </a:solidFill>
              </a:rPr>
              <a:t>улучшить физическую форму, повысить самооценку, победив собственный страх.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</a:t>
            </a:r>
            <a:r>
              <a:rPr lang="ru-RU" sz="1800" u="sng" dirty="0" smtClean="0">
                <a:solidFill>
                  <a:srgbClr val="7030A0"/>
                </a:solidFill>
              </a:rPr>
              <a:t>Меры </a:t>
            </a:r>
            <a:r>
              <a:rPr lang="ru-RU" sz="1800" u="sng" dirty="0" smtClean="0">
                <a:solidFill>
                  <a:srgbClr val="7030A0"/>
                </a:solidFill>
              </a:rPr>
              <a:t>поддержки</a:t>
            </a:r>
            <a:r>
              <a:rPr lang="ru-RU" sz="1800" dirty="0" smtClean="0">
                <a:solidFill>
                  <a:srgbClr val="7030A0"/>
                </a:solidFill>
              </a:rPr>
              <a:t>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1</a:t>
            </a:r>
            <a:r>
              <a:rPr lang="ru-RU" sz="1800" dirty="0">
                <a:solidFill>
                  <a:srgbClr val="7030A0"/>
                </a:solidFill>
              </a:rPr>
              <a:t>) </a:t>
            </a:r>
            <a:r>
              <a:rPr lang="ru-RU" sz="1800" b="1" dirty="0">
                <a:solidFill>
                  <a:srgbClr val="7030A0"/>
                </a:solidFill>
              </a:rPr>
              <a:t>Со стороны некоммерческих организаций </a:t>
            </a:r>
            <a:r>
              <a:rPr lang="ru-RU" sz="1800" dirty="0">
                <a:solidFill>
                  <a:srgbClr val="7030A0"/>
                </a:solidFill>
              </a:rPr>
              <a:t>– привлечение финансирования от благотворительных организаций (например, Благотворительный фонд «Это родина моя» </a:t>
            </a:r>
            <a:r>
              <a:rPr lang="en-US" sz="1800" dirty="0">
                <a:solidFill>
                  <a:srgbClr val="7030A0"/>
                </a:solidFill>
              </a:rPr>
              <a:t>https://rodina-fond.ru</a:t>
            </a:r>
            <a:r>
              <a:rPr lang="ru-RU" sz="1800" dirty="0">
                <a:solidFill>
                  <a:srgbClr val="7030A0"/>
                </a:solidFill>
              </a:rPr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7030A0"/>
                </a:solidFill>
              </a:rPr>
              <a:t>   2) </a:t>
            </a:r>
            <a:r>
              <a:rPr lang="ru-RU" sz="1800" b="1" dirty="0">
                <a:solidFill>
                  <a:srgbClr val="7030A0"/>
                </a:solidFill>
              </a:rPr>
              <a:t>Со стороны Администрации Усть-Кутского муниципального образования</a:t>
            </a:r>
            <a:r>
              <a:rPr lang="ru-RU" sz="1800" dirty="0">
                <a:solidFill>
                  <a:srgbClr val="7030A0"/>
                </a:solidFill>
              </a:rPr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7030A0"/>
                </a:solidFill>
              </a:rPr>
              <a:t>   а) в соответствии с Постановлением Администрации УКМО от 21.04.2017 </a:t>
            </a:r>
            <a:r>
              <a:rPr lang="ru-RU" sz="1800" dirty="0" smtClean="0">
                <a:solidFill>
                  <a:srgbClr val="7030A0"/>
                </a:solidFill>
              </a:rPr>
              <a:t>№ 204-п </a:t>
            </a:r>
            <a:r>
              <a:rPr lang="ru-RU" sz="1800" dirty="0">
                <a:solidFill>
                  <a:srgbClr val="7030A0"/>
                </a:solidFill>
              </a:rPr>
              <a:t>«Об </a:t>
            </a:r>
            <a:r>
              <a:rPr lang="ru-RU" sz="1800" dirty="0" smtClean="0">
                <a:solidFill>
                  <a:srgbClr val="7030A0"/>
                </a:solidFill>
              </a:rPr>
              <a:t>утверждении  </a:t>
            </a:r>
            <a:r>
              <a:rPr lang="ru-RU" sz="1800" dirty="0">
                <a:solidFill>
                  <a:srgbClr val="7030A0"/>
                </a:solidFill>
              </a:rPr>
              <a:t>Регламента </a:t>
            </a:r>
            <a:r>
              <a:rPr lang="ru-RU" sz="1800" dirty="0" smtClean="0">
                <a:solidFill>
                  <a:srgbClr val="7030A0"/>
                </a:solidFill>
              </a:rPr>
              <a:t> сопровождения  инвестиционных  проектов</a:t>
            </a:r>
            <a:r>
              <a:rPr lang="ru-RU" sz="1800" dirty="0">
                <a:solidFill>
                  <a:srgbClr val="7030A0"/>
                </a:solidFill>
              </a:rPr>
              <a:t>, </a:t>
            </a:r>
            <a:r>
              <a:rPr lang="ru-RU" sz="1800" dirty="0" smtClean="0">
                <a:solidFill>
                  <a:srgbClr val="7030A0"/>
                </a:solidFill>
              </a:rPr>
              <a:t> планируемых к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0" y="1100635"/>
            <a:ext cx="6038335" cy="1285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В рамках национального проекта «Демография» одной из приоритетных задач является увеличение доли граждан, систематически занимающихся физической культурой и спортом. 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8" name="Picture 2" descr="https://www.walltopia.com/images/walltopia/FW/fw-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1951" y="2437309"/>
            <a:ext cx="3175865" cy="211724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avatars.mds.yandex.net/get-pdb/939428/57a8b0bb-5b80-4b45-9d04-b6a80a783133/s120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5" b="26976"/>
          <a:stretch/>
        </p:blipFill>
        <p:spPr bwMode="auto">
          <a:xfrm>
            <a:off x="8915812" y="4715190"/>
            <a:ext cx="3166624" cy="19821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003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www.freepptbackgrounds.net/wp-content/uploads/2013/07/Curve-Colorful-Slides-1024x7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2207402"/>
            <a:ext cx="8674443" cy="465059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б</a:t>
            </a:r>
            <a:r>
              <a:rPr lang="ru-RU" sz="1800" dirty="0">
                <a:solidFill>
                  <a:srgbClr val="7030A0"/>
                </a:solidFill>
              </a:rPr>
              <a:t>) в рамках муниципальной программы «Содействие развитию малого и среднего предпринимательства в Усть-Кутском муниципальном образовании» оказание финансовой поддержки на частичное возмещение расходов на приобретение оборудования, инвентаря.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7030A0"/>
                </a:solidFill>
              </a:rPr>
              <a:t>   3) В случае регистрации в качестве некоммерческой организации возможность привлечения грантов (например, путем участия в конкурсе «Фонд президентских грантов»)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</a:t>
            </a:r>
            <a:r>
              <a:rPr lang="ru-RU" sz="1800" u="sng" dirty="0" smtClean="0">
                <a:solidFill>
                  <a:srgbClr val="7030A0"/>
                </a:solidFill>
              </a:rPr>
              <a:t>Применение </a:t>
            </a:r>
            <a:r>
              <a:rPr lang="ru-RU" sz="1800" u="sng" dirty="0" smtClean="0">
                <a:solidFill>
                  <a:srgbClr val="7030A0"/>
                </a:solidFill>
              </a:rPr>
              <a:t>в коммерческих целях</a:t>
            </a:r>
            <a:r>
              <a:rPr lang="ru-RU" sz="1800" dirty="0" smtClean="0">
                <a:solidFill>
                  <a:srgbClr val="7030A0"/>
                </a:solidFill>
              </a:rPr>
              <a:t>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- </a:t>
            </a:r>
            <a:r>
              <a:rPr lang="ru-RU" sz="1800" dirty="0" smtClean="0">
                <a:solidFill>
                  <a:srgbClr val="7030A0"/>
                </a:solidFill>
              </a:rPr>
              <a:t>в случае приобретения мобильной конструкции в летнее время предоставление всем желающим с почасовой оплатой</a:t>
            </a:r>
            <a:r>
              <a:rPr lang="en-US" sz="1800" dirty="0" smtClean="0">
                <a:solidFill>
                  <a:srgbClr val="7030A0"/>
                </a:solidFill>
              </a:rPr>
              <a:t>;</a:t>
            </a:r>
            <a:endParaRPr lang="ru-RU" sz="18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- систематические </a:t>
            </a:r>
            <a:r>
              <a:rPr lang="ru-RU" sz="1800" dirty="0" smtClean="0">
                <a:solidFill>
                  <a:srgbClr val="7030A0"/>
                </a:solidFill>
              </a:rPr>
              <a:t>занятия в закрытых спортзалах с привлечением инструктора и </a:t>
            </a:r>
            <a:r>
              <a:rPr lang="ru-RU" sz="1800" dirty="0" smtClean="0">
                <a:solidFill>
                  <a:srgbClr val="7030A0"/>
                </a:solidFill>
              </a:rPr>
              <a:t>продажей </a:t>
            </a:r>
            <a:r>
              <a:rPr lang="ru-RU" sz="1800" dirty="0" smtClean="0">
                <a:solidFill>
                  <a:srgbClr val="7030A0"/>
                </a:solidFill>
              </a:rPr>
              <a:t>абонементов</a:t>
            </a:r>
            <a:r>
              <a:rPr lang="ru-RU" sz="1800" dirty="0" smtClean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   Контактное </a:t>
            </a:r>
            <a:r>
              <a:rPr lang="ru-RU" sz="1800" dirty="0">
                <a:solidFill>
                  <a:srgbClr val="7030A0"/>
                </a:solidFill>
              </a:rPr>
              <a:t>лицо по вопросам сотрудничества: заместитель мэра по экономическим вопросам – Даникёрова Фаина Иннокентьевна, тел. 8 (395-65) 5-79-12, 8-950-088-83-32, </a:t>
            </a:r>
            <a:r>
              <a:rPr lang="en-US" sz="1800" dirty="0">
                <a:solidFill>
                  <a:srgbClr val="7030A0"/>
                </a:solidFill>
              </a:rPr>
              <a:t>e-mail:</a:t>
            </a: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en-US" sz="1800" dirty="0">
                <a:solidFill>
                  <a:srgbClr val="7030A0"/>
                </a:solidFill>
              </a:rPr>
              <a:t>econom@admin-ukmo.ru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-26127" y="1100833"/>
            <a:ext cx="6011291" cy="1285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solidFill>
                  <a:srgbClr val="7030A0"/>
                </a:solidFill>
              </a:rPr>
              <a:t>реализации на территории Усть-Кутского муниципального образования по принципу «одного окна: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  - оказание информационной, консультационной помощи</a:t>
            </a:r>
            <a:r>
              <a:rPr lang="en-US" sz="1800" dirty="0" smtClean="0">
                <a:solidFill>
                  <a:srgbClr val="7030A0"/>
                </a:solidFill>
              </a:rPr>
              <a:t>;</a:t>
            </a:r>
            <a:endParaRPr lang="ru-RU" sz="1800" dirty="0" smtClean="0">
              <a:solidFill>
                <a:srgbClr val="7030A0"/>
              </a:solidFill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rgbClr val="7030A0"/>
                </a:solidFill>
              </a:rPr>
              <a:t> </a:t>
            </a:r>
            <a:r>
              <a:rPr lang="ru-RU" sz="1800" dirty="0" smtClean="0">
                <a:solidFill>
                  <a:srgbClr val="7030A0"/>
                </a:solidFill>
              </a:rPr>
              <a:t>  - поиск возможных вариантов размещения</a:t>
            </a:r>
            <a:r>
              <a:rPr lang="en-US" sz="1800" dirty="0" smtClean="0">
                <a:solidFill>
                  <a:srgbClr val="7030A0"/>
                </a:solidFill>
              </a:rPr>
              <a:t>;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http://krskplus.ru/Static/afisha/2015-10-0/Centr_sportivnogo_lazanija-129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243" y="2420625"/>
            <a:ext cx="3175865" cy="21120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media-cdn.tripadvisor.com/media/photo-s/0f/75/13/e0/prairie-walls-has-ov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242" y="4638653"/>
            <a:ext cx="3175865" cy="21133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1419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339</Words>
  <Application>Microsoft Office PowerPoint</Application>
  <PresentationFormat>Широкоэкранный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Спортивный проект «Скалодром»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Спортивный проект «Боссабол»</dc:title>
  <dc:creator>Даникёрова Фаина Иннокентьевна</dc:creator>
  <cp:lastModifiedBy>Даникёрова Фаина Иннокентьевна</cp:lastModifiedBy>
  <cp:revision>13</cp:revision>
  <dcterms:created xsi:type="dcterms:W3CDTF">2019-04-02T03:38:43Z</dcterms:created>
  <dcterms:modified xsi:type="dcterms:W3CDTF">2019-04-23T08:03:09Z</dcterms:modified>
</cp:coreProperties>
</file>