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1866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8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3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84F3-C490-4565-833D-894B0E09A72D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E736-B75D-40A6-9B9E-5B02B8180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0" y="632942"/>
            <a:ext cx="5176157" cy="6946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Проект «Сельскохозяйственный рынок»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-1" y="2529341"/>
            <a:ext cx="8890834" cy="43286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территории района отсутствует стабильный, гарантированный рынок сбыта продукции сельскохозяйственных производителей при том, что сельскохозяйственной деятельностью занимаются как коммерческие структуры (крестьянские фермерские хозяйства, хозяйственные общества), так и личные подсобные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хозяйства, на которых приходится основная доля производимой продукции.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Торговые компании района предпочитают заключать договора купли-продажи с крупными поставщиками, а не мелкими производителями. В результате на прилавках торговых сетей в большинстве представлена продукция, произведенная в других регионах страны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На территории г. Усть-Кута имеется выделенный земельный участок под размещение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выставочно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-ярмарочного комплекса. 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u="sng" dirty="0">
                <a:solidFill>
                  <a:schemeClr val="accent6">
                    <a:lumMod val="50000"/>
                  </a:schemeClr>
                </a:solidFill>
              </a:rPr>
              <a:t>Цель проекта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 Организация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на территории района постоянного рынка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сбыта сельскохозяйственной продукции местного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производства, соответствующего современным требованиям (в том числе с возможностью проведения ветеринарно-санитарного контроля, осуществления сделок личных подсобных хозяйств с предприятиям торговли на основе долгосрочных соглашений).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u="sng" dirty="0">
                <a:solidFill>
                  <a:schemeClr val="accent6">
                    <a:lumMod val="50000"/>
                  </a:schemeClr>
                </a:solidFill>
              </a:rPr>
              <a:t>Преимущества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постоянный рост спроса на экологически чистые продукты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0" y="1392256"/>
            <a:ext cx="6650182" cy="12629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В рамках национального проекта «Малое и среднее предпринимательство и  поддержка индивидуальной предпринимательской инициативы» одной из приоритетных задач является поддержка фермеров, сельского хозяйства.</a:t>
            </a:r>
          </a:p>
        </p:txBody>
      </p:sp>
      <p:pic>
        <p:nvPicPr>
          <p:cNvPr id="1032" name="Picture 8" descr="https://cdn.alitrack.ru/userdata/sub-3/12679/forum-imgs/image-rdxfllvrvm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83" y="2447493"/>
            <a:ext cx="2947467" cy="1963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1.m24.ru/c/882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83" y="4693671"/>
            <a:ext cx="2944520" cy="1963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9949455" y="3258630"/>
            <a:ext cx="2228601" cy="10824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Расположение земельного участка под строительство </a:t>
            </a:r>
            <a:r>
              <a:rPr lang="ru-RU" sz="1700" dirty="0" err="1" smtClean="0">
                <a:solidFill>
                  <a:schemeClr val="accent6">
                    <a:lumMod val="50000"/>
                  </a:schemeClr>
                </a:solidFill>
              </a:rPr>
              <a:t>выставочно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-ярмарочного комплекса </a:t>
            </a: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t="7108" b="5736"/>
          <a:stretch/>
        </p:blipFill>
        <p:spPr>
          <a:xfrm>
            <a:off x="148583" y="849704"/>
            <a:ext cx="9867872" cy="5900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3483496" y="2635293"/>
            <a:ext cx="2120045" cy="390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Стадион «Водник»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2423474" y="5849053"/>
            <a:ext cx="2120045" cy="390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Остановка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«</a:t>
            </a:r>
            <a:r>
              <a:rPr lang="ru-RU" sz="1200" dirty="0" err="1" smtClean="0">
                <a:solidFill>
                  <a:schemeClr val="bg1"/>
                </a:solidFill>
              </a:rPr>
              <a:t>Техучилище</a:t>
            </a:r>
            <a:r>
              <a:rPr lang="ru-RU" sz="1200" dirty="0" smtClean="0">
                <a:solidFill>
                  <a:schemeClr val="bg1"/>
                </a:solidFill>
              </a:rPr>
              <a:t>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0" y="2203268"/>
            <a:ext cx="8890834" cy="43216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u="sng" dirty="0">
                <a:solidFill>
                  <a:schemeClr val="accent6">
                    <a:lumMod val="50000"/>
                  </a:schemeClr>
                </a:solidFill>
              </a:rPr>
              <a:t>Меры поддержки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1) В случае регистрации в качестве сельскохозяйственного потребительского сбытового кооператива есть возможность получения поддержки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из областного бюджета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 виде получения субсидий: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на закуп мяса, молока (Постановление Правительства Иркутской области от 26.03.2013 № 104-пп)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на приобретение сельскохозяйственной техники, грузовых и специальных автомобилей, технологического оборудования по договорам финансовой аренды (лизинга) (Постановления Правительства Иркутской области от 26.03.2013 № 104-пп, от 26.10.2015 № 536-пп)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- на оказание консультационной помощи (Постановление Правительства Иркутской области от 26.03.2013 № 104-пп).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2)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местном уровне: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а) в соответствии с Постановлением Администрации УКМО от 21.04.2017 № 204-п «Об утверждении Регламента сопровождения инвестиционных проектов, планируемых к реализации на территории Усть-Кутского муниципального образования по принципу «одного окна»: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оказание информационной, консультационной помощи, в т.ч. по подготовке документов для получения субсидий из областного бюджета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9499" y="754006"/>
            <a:ext cx="6739644" cy="14579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- конкурентное преимущество по сравнению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поставщиками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иных регионов за счет снижения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стоимости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продукции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транспортные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- наличие на территории г. Усть-Кута земельного участка для размещения рынка.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 descr="http://cdnimg.rg.ru/img/content/122/80/04/ovoshchi_d_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60" y="4572929"/>
            <a:ext cx="2944520" cy="1960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mcx.ru/upload/iblock/cd7/cd757d569fb330b1257f711a1dcd19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60" y="2409792"/>
            <a:ext cx="2944520" cy="1963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freepptbackgrounds.net/wp-content/uploads/2014/08/Green-Abstract-PPT-Sl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-1" y="2338906"/>
            <a:ext cx="8890834" cy="44581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Применение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</a:rPr>
              <a:t>в коммерческих целях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посредническая деятельность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реализации сельскохозяйственной продукции.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Контактные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лица по вопросам сотрудничества: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  - заместитель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мэра Усть-Кутского муниципального образования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экономическим вопросам – Даникёрова Фаина Иннокентьевна, тел. 8 (395-65) 5-79-12, 8-950-088-83-32,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e-mail: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econom@admin-ukmo.ru;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- председатель комитета по природным ресурсам и сельскому хозяйству -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Тышкивский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Михаил Юрьевич, тел. 8 (395-65) 5-80-58, 8-950-088-83-66,  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e-mail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prirodresurs@admin-ukmo.ru;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- заместитель главы города Усть-Кута по экономическим вопросам –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Шалакова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Ольга Васильевна, тел. 8 (395-65) 6-04-24,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e-mail: glava@admustkut.ru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-1" y="974511"/>
            <a:ext cx="5608321" cy="11272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б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) в рамках муниципальной программы «Содействие развитию малого и среднего предпринимательства в Усть-Кутском муниципальном образовании» оказание финансовой поддержки на частичное возмещение расходов на приобретение оборудования, инвентаря.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4" descr="https://pharmagest.com/wp-content/uploads/2016/12/commercials_ma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84" y="3343853"/>
            <a:ext cx="3030065" cy="2164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525</Words>
  <Application>Microsoft Office PowerPoint</Application>
  <PresentationFormat>Широкоэкранный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Даникёрова Фаина Иннокентьевна</dc:creator>
  <cp:lastModifiedBy>Даникёрова Фаина Иннокентьевна</cp:lastModifiedBy>
  <cp:revision>24</cp:revision>
  <dcterms:created xsi:type="dcterms:W3CDTF">2019-04-03T03:05:29Z</dcterms:created>
  <dcterms:modified xsi:type="dcterms:W3CDTF">2019-04-24T02:55:20Z</dcterms:modified>
</cp:coreProperties>
</file>