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39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98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30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4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03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6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84F3-C490-4565-833D-894B0E09A72D}" type="datetimeFigureOut">
              <a:rPr lang="ru-RU" smtClean="0"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E736-B75D-40A6-9B9E-5B02B818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221709" y="607548"/>
            <a:ext cx="5176157" cy="6946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Экологический проект «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Вермикультивирование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0" y="1280770"/>
            <a:ext cx="6457780" cy="14774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В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рамках национального проекта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«Экология» должны быть реализованы мероприятия, направленные на эффективное обращение с отходами производства и потребления, для достижения экологического благополучия жизнедеятельности населения.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25398" y="2651134"/>
            <a:ext cx="8890834" cy="409977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На территории района имеются нерешенные вопросы по утилизации отходов деятельности личных подсобных хозяйств (навоз), остатков пищевых отходов домохозяйств и коммерческих структур, в черте города наблюдается значительное количество опавшей листвы, есть возможность сбора макулатуры, утилизации отходов лесопиления (опилок) на несанкционированных свалках. Все вышеперечисленное является органической составляющей, перерабатываемой калифорнийскими дождевыми червями.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Цель проекта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Выращивание и разведение калифорнийских дождевых червей в целях переработки органических отходов и создания экологически чистых удобрений (биогумуса).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Преимущества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наличие органических отходов на территории района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быстрое размножение червей и продолжительный период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жизни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- устойчивость червей к заболеваниям.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s://im0-tub-ru.yandex.net/i?id=c52d26f225a273763c32672ac4ec3547-l&amp;n=1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t="599" r="13279" b="11068"/>
          <a:stretch/>
        </p:blipFill>
        <p:spPr bwMode="auto">
          <a:xfrm>
            <a:off x="9201963" y="2452688"/>
            <a:ext cx="2704306" cy="1952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0-tub-ru.yandex.net/i?id=691b51c60c2a9b45b471c740d34b001a-sr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327" y="4572000"/>
            <a:ext cx="2696942" cy="19732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freepptbackgrounds.net/wp-content/uploads/2014/08/Green-Abstract-PPT-Sl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4"/>
          <p:cNvSpPr txBox="1">
            <a:spLocks/>
          </p:cNvSpPr>
          <p:nvPr/>
        </p:nvSpPr>
        <p:spPr>
          <a:xfrm>
            <a:off x="0" y="1580494"/>
            <a:ext cx="9028023" cy="41161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тов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планируемых к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реализации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территории Усть-Кутского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муниципального образования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по принципу «одного окна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»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оказание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информационной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, консультационной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помощи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б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) в рамках муниципальной программы «Содействие развитию малого и среднего предпринимательства в Усть-Кутском муниципальном образовании» оказание финансовой поддержки на частичное возмещение расходов на приобретение оборудования,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инвентаря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в) помощь в проведении акций по сбору органической составляющей (листвы, макулатуры и т.п.) с привлечением волонтеров.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Применение в коммерческих целях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 производство экологически чистых удобрений (биогумуса)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направление излишка червей на корм скоту, в качестве корма для аквариумных рыб, приманки для ловли рыбы.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1800" smtClean="0">
                <a:solidFill>
                  <a:schemeClr val="accent6">
                    <a:lumMod val="50000"/>
                  </a:schemeClr>
                </a:solidFill>
              </a:rPr>
              <a:t>Контактные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лица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по вопросам сотрудничества: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заместитель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мэра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экономическим вопросам – Даникёрова Фаина Иннокентьевна, тел. 8 (395-65) 5-79-12, 8-950-088-83-32,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e-mail: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econom@admin-ukmo.ru;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-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председатель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комитета по природным ресурсам и сельскому хозяйству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1800" dirty="0" err="1">
                <a:solidFill>
                  <a:schemeClr val="accent6">
                    <a:lumMod val="50000"/>
                  </a:schemeClr>
                </a:solidFill>
              </a:rPr>
              <a:t>Тышкивский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Михаил Юрьевич, тел. 8 (395-65) 5-80-58, 8-950-088-83-66,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e-mail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prirodresurs@admin-ukmo.ru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https://im0-tub-ru.yandex.net/i?id=fcde553e6c0722fca15bc34755a61d6e-l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824" y="2686050"/>
            <a:ext cx="2680335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0-tub-ru.yandex.net/i?id=72885a26c66d3ed290390d53ec000589-l&amp;n=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4"/>
          <a:stretch/>
        </p:blipFill>
        <p:spPr bwMode="auto">
          <a:xfrm>
            <a:off x="9236824" y="4781550"/>
            <a:ext cx="2746375" cy="18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4"/>
          <p:cNvSpPr txBox="1">
            <a:spLocks/>
          </p:cNvSpPr>
          <p:nvPr/>
        </p:nvSpPr>
        <p:spPr>
          <a:xfrm>
            <a:off x="0" y="518455"/>
            <a:ext cx="5519351" cy="11962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u="sng" dirty="0" smtClean="0">
                <a:solidFill>
                  <a:schemeClr val="accent6">
                    <a:lumMod val="50000"/>
                  </a:schemeClr>
                </a:solidFill>
              </a:rPr>
              <a:t>Меры поддержки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  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) в соответствии с Постановлением Администрации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УКМО от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21.04.2017  №   204-п   «Об   утверждении 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Регламента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сопровождения  инвестиционных  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проек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341</Words>
  <Application>Microsoft Office PowerPoint</Application>
  <PresentationFormat>Широкоэкранный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Даникёрова Фаина Иннокентьевна</dc:creator>
  <cp:lastModifiedBy>Компьютер</cp:lastModifiedBy>
  <cp:revision>22</cp:revision>
  <dcterms:created xsi:type="dcterms:W3CDTF">2019-04-03T03:05:29Z</dcterms:created>
  <dcterms:modified xsi:type="dcterms:W3CDTF">2019-04-25T23:50:38Z</dcterms:modified>
</cp:coreProperties>
</file>