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98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39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98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0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3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54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03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62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77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9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36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184F3-C490-4565-833D-894B0E09A72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90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freepptbackgrounds.net/wp-content/uploads/2014/08/Green-Abstract-PPT-Sl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-101354" y="702724"/>
            <a:ext cx="5176157" cy="6946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Сельскохозяйственный проект «Производство кормов»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62913" y="1414888"/>
            <a:ext cx="6552071" cy="9555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В рамках национального проекта «Малое и среднее предпринимательство и  поддержка индивидуальной предпринимательской   инициативы»   одной   из  приоритетных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62913" y="2243806"/>
            <a:ext cx="8890834" cy="568653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задач является поддержка фермеров, развитие сельской кооперации.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На территории района отсутствует производство растительных либо комбинированных кормов при том, что имеется сырье для переработки и рынок сбыта. Основная часть кормов завозится с соседних регионов.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1800" u="sng" dirty="0" smtClean="0">
                <a:solidFill>
                  <a:schemeClr val="accent6">
                    <a:lumMod val="50000"/>
                  </a:schemeClr>
                </a:solidFill>
              </a:rPr>
              <a:t>Цель проекта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: Обеспечение сельскохозяйственных производителей и личных подсобных хозяйств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района кормами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местного производства с использованием мини завода либо мобильного комбикормового завода.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1800" u="sng" dirty="0" smtClean="0">
                <a:solidFill>
                  <a:schemeClr val="accent6">
                    <a:lumMod val="50000"/>
                  </a:schemeClr>
                </a:solidFill>
              </a:rPr>
              <a:t>Преимущества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- снижение себестоимости кормов по сравнению с завозимыми в район за счет транспортных расходов, а при использовании мобильного комбикормового завода и за счет затрат на хранение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- изготовление свежих кормов, сбалансированных по составу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- оперативность внесения изменений в рацион в зависимости от времени года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- возможность изготовления необходимого количества корма для запаса.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1800" u="sng" dirty="0" smtClean="0">
                <a:solidFill>
                  <a:schemeClr val="accent6">
                    <a:lumMod val="50000"/>
                  </a:schemeClr>
                </a:solidFill>
              </a:rPr>
              <a:t>Меры поддержки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: 1)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На областном уровне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: Учитывая тот факт, что корма растительные и комбикорма  относятся  к  продукции  первичной переработки, </a:t>
            </a:r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</a:rPr>
              <a:t>произве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</a:p>
        </p:txBody>
      </p:sp>
      <p:pic>
        <p:nvPicPr>
          <p:cNvPr id="1030" name="Picture 6" descr="https://im0-tub-ru.yandex.net/i?id=c8fa7575ccccd8bb44ed548dbd8a7c55-l&amp;n=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545" y="4687486"/>
            <a:ext cx="2984872" cy="19899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0-tub-ru.yandex.net/i?id=43f839552e6b57193eb09770dfcf8add-srl&amp;n=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267" y="2516972"/>
            <a:ext cx="3007428" cy="19899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13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freepptbackgrounds.net/wp-content/uploads/2014/08/Green-Abstract-PPT-Sl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4"/>
          <p:cNvSpPr txBox="1">
            <a:spLocks/>
          </p:cNvSpPr>
          <p:nvPr/>
        </p:nvSpPr>
        <p:spPr>
          <a:xfrm>
            <a:off x="0" y="998613"/>
            <a:ext cx="5552303" cy="24927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денной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из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сельскохозяйственного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сырья собственного производства (Постановление Правительства РФ от 25.07.2006 № 458) есть возможность воспользоваться субсидиями из областного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бюджета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0" y="2107791"/>
            <a:ext cx="8890834" cy="519078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на приобретение земельных участков из земель сельскохозяйственного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назначения (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Постановление Правительства Иркутской области от 05.05.2012 №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229-пп)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  - на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приобретение сельскохозяйственной техники, грузовых и специальных автомобилей, технологического оборудования по договорам финансовой аренды (лизинга) (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Постановление Правительства Иркутской области от 26.03.2013 №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104-пп)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- на оказание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консультационной помощи (Постановление Правительства Иркутской области от 26.03.2013 №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104-пп).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2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На местном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уровне: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а) в соответствии с Постановлением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Администрации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УКМО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от 21.04.2017 № 204-п «Об утверждении Регламента сопровождения инвестиционных проектов, планируемых к реализации на территории Усть-Кутского муниципального образования по принципу «одного окна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»: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  - оказание информационной, консультационной помощи, в т.ч. по подготовке документов для получения субсидий из областного бюджета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  - поиск возможных вариантов по земельным участкам из земель сельскохозяйственного назначения.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https://im0-tub-ru.yandex.net/i?id=d46b25f2dd561405fa72fe89e437be70-l&amp;n=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8676" y="2561967"/>
            <a:ext cx="2987995" cy="18853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s10.stc.all.kpcdn.net/share/i/12/10024804/inx960x64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8676" y="4709983"/>
            <a:ext cx="2994833" cy="18853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71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freepptbackgrounds.net/wp-content/uploads/2014/08/Green-Abstract-PPT-Sl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4"/>
          <p:cNvSpPr txBox="1">
            <a:spLocks/>
          </p:cNvSpPr>
          <p:nvPr/>
        </p:nvSpPr>
        <p:spPr>
          <a:xfrm>
            <a:off x="0" y="2364166"/>
            <a:ext cx="8890834" cy="372774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1800" u="sng" dirty="0">
                <a:solidFill>
                  <a:schemeClr val="accent6">
                    <a:lumMod val="50000"/>
                  </a:schemeClr>
                </a:solidFill>
              </a:rPr>
              <a:t>Применение в коммерческих целях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: реализация кормов как сельхозпроизводителям, так и личным подсобным хозяйствам.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smtClean="0">
                <a:solidFill>
                  <a:schemeClr val="accent6">
                    <a:lumMod val="50000"/>
                  </a:schemeClr>
                </a:solidFill>
              </a:rPr>
              <a:t>   Контактные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лица по вопросам сотрудничества: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  - заместитель мэра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по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экономическим вопросам – Даникёрова Фаина Иннокентьевна, тел. 8 (395-65) 5-79-12, 8-950-088-83-32,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e-mail: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econom@admin-ukmo.ru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  - председатель комитета по природным ресурсам и сельскому хозяйству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Тышкивский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Михаил Юрьевич, тел. 8 (395-65) 5-80-58, 8-950-088-83-66,  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e-mail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prirodresurs@admin-ukmo.ru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0" y="998613"/>
            <a:ext cx="5552303" cy="155511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б)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в рамках муниципальной программы «Содействие развитию малого и среднего предпринимательства в Усть-Кутском муниципальном образовании» оказание финансовой поддержки на частичное возмещение расходов на приобретение оборудования, инвентаря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Picture 4" descr="https://pharmagest.com/wp-content/uploads/2016/12/commercials_mai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6384" y="3343853"/>
            <a:ext cx="3030065" cy="21649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2509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457</Words>
  <Application>Microsoft Office PowerPoint</Application>
  <PresentationFormat>Широкоэкранный</PresentationFormat>
  <Paragraphs>26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Даникёрова Фаина Иннокентьевна</dc:creator>
  <cp:lastModifiedBy>Даникёрова Фаина Иннокентьевна</cp:lastModifiedBy>
  <cp:revision>26</cp:revision>
  <dcterms:created xsi:type="dcterms:W3CDTF">2019-04-03T03:05:29Z</dcterms:created>
  <dcterms:modified xsi:type="dcterms:W3CDTF">2019-04-24T02:58:30Z</dcterms:modified>
</cp:coreProperties>
</file>