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83DF5-AD35-422B-9651-BA2325A95A4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EE32-18DC-4793-8926-3F43018B6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EE32-18DC-4793-8926-3F43018B6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6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EE32-18DC-4793-8926-3F43018B6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8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8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3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84F3-C490-4565-833D-894B0E09A72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-216315" y="662037"/>
            <a:ext cx="5176157" cy="6946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Сельскохозяйственный проект «Тепличный комплекс»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-759" y="1352547"/>
            <a:ext cx="6560309" cy="13323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В рамках национального проекта «Малое и среднее предпринимательство и  поддержка индивидуальной предпринимательской инициативы» одной из приоритетных задач является поддержка фермеров, развитие сельской кооперации.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280" y="2559483"/>
            <a:ext cx="8890834" cy="42985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С учетом отнесения Усть-Кутского муниципального района к территориям, приравненным к Крайнему Северу, наличия резко континентального климата выращивание сельскохозяйственных культур в открытом грунте ограничено летним периодом. Основная часть сельскохозяйственных культур привозится с соседних регионов.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Цель проекта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Создание на территории района тепличного комплекса для выращивания сельскохозяйственных культур (овощи, зелень, пряные травы, ягоды, грибы).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Преимущества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спрос на экологически чистые продукты постоянно растет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меньшие затраты по сравнению с занятием иными видами сельскохозяйственной деятельности, например, разведением крупного рогатого скота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выращивание культур круглый год.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Меры поддержки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1)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 областном уровне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субсидий: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на приобретение земельных участков из земель сельскохозяйственного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назначения (Постановление Правительства Иркутской области от 11.07.2013 № 255-пп)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0-tub-ru.yandex.net/i?id=3ac1c07227b07223586eae8bd80885f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73" y="4631801"/>
            <a:ext cx="3003278" cy="200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56ff4e4ce0cf47dbf6f30b2a3632a6ad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28" y="2488192"/>
            <a:ext cx="3005947" cy="200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0" y="1194919"/>
            <a:ext cx="6057900" cy="1205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- на проведение кадастровых работ при оформлении в собственность земельных участков из земель сельскохозяйственного назначения (Постановление Правительства Иркутской области от 05.05.2012 № 229-пп)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0" y="2314575"/>
            <a:ext cx="8890834" cy="4609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строительство тепличных комплексов (Постановление Правительства Иркутской области от 29.06.2016 № 402-пп)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приобретение сельскохозяйственной техники, грузовых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специальных автомобилей, оборудования (Постановление Правительства Иркутской области от 26.03.2013 № 104-пп, Постановление Правительства Иркутской области от 11.07.2013 № 255-пп)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на приобретение семян с учетом их доставки (Постановление Правительства Иркутской области от 26.03.2013 № 104-пп)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на оказание консультационной помощи (Постановление Правительства Иркутской области от 26.03.2013 № 104-пп)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- на возмещение части затрат для приобретения тепловой и электрической энергии (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Постановление Правительства Иркутской области от 26.03.2013 № 104-пп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на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уплату страховой премии по договорам сельскохозяйственного страхования в области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растениеводства (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Постановление Правительства Иркутской области от 21.03.2013 № 91-пп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1028" name="Picture 4" descr="https://im0-tub-ru.yandex.net/i?id=1848571cf399a600b881881f6ba31b3b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67" y="2539848"/>
            <a:ext cx="3003278" cy="2010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b12e0e032eed3f5a7ce702642dce0dc3-l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/>
          <a:stretch/>
        </p:blipFill>
        <p:spPr bwMode="auto">
          <a:xfrm>
            <a:off x="9030467" y="4704805"/>
            <a:ext cx="3003279" cy="199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0" y="908618"/>
            <a:ext cx="6560309" cy="16312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-1" y="1734782"/>
            <a:ext cx="8890834" cy="48897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планируемых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к реализации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территории Усть-Кутского муниципального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образования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принципу «одного окна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»: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оказание информационной, консультационной помощи, в т.ч. по подготовке документов для получения субсидий из областного бюджета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поиск возможных вариантов по земельным участкам из земель сельскохозяйственного назначения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б) в рамках муниципальной программы «Содействие развитию малого и среднего предпринимательства в Усть-Кутском муниципальном образовании» оказание финансовой поддержки на частичное возмещение расходов на приобретение оборудования, инвентаря.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>
                <a:solidFill>
                  <a:schemeClr val="accent6">
                    <a:lumMod val="50000"/>
                  </a:schemeClr>
                </a:solidFill>
              </a:rPr>
              <a:t>Применение в коммерческих целях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реализация выращенной продукции в районе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самостоятельная либо с привлечением 3-х лиц переработка продукции (консервирование) для реализации.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Контактные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лица по вопросам сотрудничества: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заместитель мэра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экономическим вопросам – Даникёрова Фаина Иннокентьевна, тел. 8 (395-65) 5-79-12, 8-950-088-83-32,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e-mail: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econom@admin-ukmo.ru;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председатель комитета по природным ресурсам и сельскому хозяйству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Тышкивский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Михаил Юрьевич -, тел. 8 (395-65) 5-80-58,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prirodresurs@admin-ukmo.ru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-1" y="617015"/>
            <a:ext cx="5625737" cy="1231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2)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На местном уровне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а) в соответствии с Постановлением Администрации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УКМО от 21.04.2017  №   204-п   «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Об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утверждении   Регламента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сопровождения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инвестиционных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проектов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s://pharmagest.com/wp-content/uploads/2016/12/commercials_m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84" y="3343853"/>
            <a:ext cx="3030065" cy="216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528</Words>
  <Application>Microsoft Office PowerPoint</Application>
  <PresentationFormat>Широкоэкранный</PresentationFormat>
  <Paragraphs>32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Даникёрова Фаина Иннокентьевна</dc:creator>
  <cp:lastModifiedBy>Компьютер</cp:lastModifiedBy>
  <cp:revision>40</cp:revision>
  <dcterms:created xsi:type="dcterms:W3CDTF">2019-04-03T03:05:29Z</dcterms:created>
  <dcterms:modified xsi:type="dcterms:W3CDTF">2019-04-25T23:59:39Z</dcterms:modified>
</cp:coreProperties>
</file>