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5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4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5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9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26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6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4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867F-CF0D-4A47-98FC-69E666214E47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ACAE-C9DE-4800-9341-E1FA113F3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8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ackgrounddownload.com/wp-content/uploads/2018/09/background-of-telecommunication-industry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ewkuban.ru/upload/resize_cache/iblock/77e/1200_900_1/xotkritie_superlab.jpg.pagespeed.ic.GFvxGUQ2u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128" y="2413685"/>
            <a:ext cx="2985728" cy="198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2do2go.ru/uploads/e375de8d41986695bff8c6219a02825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0"/>
          <a:stretch/>
        </p:blipFill>
        <p:spPr bwMode="auto">
          <a:xfrm>
            <a:off x="9084128" y="4527224"/>
            <a:ext cx="2985728" cy="2028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269349" y="839778"/>
            <a:ext cx="5176157" cy="6946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Проект «Центр молодежного инновационного творчества»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92921" y="1689339"/>
            <a:ext cx="6656221" cy="6680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В рамках национального проекта «Образование» одной из приоритетных задач определено создание детских технопарков.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71150" y="2256164"/>
            <a:ext cx="8890834" cy="44875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Цель проекта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: Реализация возможностей детей, молодежи, субъектов малого и среднего предпринимательства к инновационному творчеству (робототехника, 3Д проектирование, 3-Д дизайн и т.п.) путем создания Центра молодежного инновационного творчества (далее – Центр) юридическим лицом.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Меры поддержки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1)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 областном уровне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предоставление субсидий на конкурсной основе для финансового обеспечения (возмещения) затрат, связанных с созданием, обеспечением деятельности Центров (Постановление Правительства Иркутской области от 25.11.2015 № 594-пп с изменениями и дополнениями), а именно: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на приобретение высокотехнологичного оборудования, электронно-вычислительной техники, программного обеспечения, оборудования для проведения видеоконференций, периферийных устройств, копировально-множительного оборудования, обеспечение связи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ремонт (реконструкцию) помещения (здания)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центра.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Субсидия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предоставляется в размере затрат, связанных с созданием, обеспечением деятельности Центра, но не более 6 млн. руб. одному получателю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ackgrounddownload.com/wp-content/uploads/2018/09/background-of-telecommunication-industry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4"/>
          <p:cNvSpPr txBox="1">
            <a:spLocks/>
          </p:cNvSpPr>
          <p:nvPr/>
        </p:nvSpPr>
        <p:spPr>
          <a:xfrm>
            <a:off x="79729" y="1228660"/>
            <a:ext cx="5944925" cy="11061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2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местном уровне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оказание содействия юридическому лицу – инициатору создания Центра путем: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  -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помощи в обеспечении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Центра помещением для размещения оборудования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79729" y="2212244"/>
            <a:ext cx="8890834" cy="46457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привлечения (при отсутствии у юридического лица) специалистов, умеющих работать с оборудованием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- привлечения (при отсутствии у юридического лица) специалиста по работе с детьми, имеющего образование и опыт в соответствующей сфере деятельности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заключения с юридическим лицом договоров о сотрудничестве с образовательными организациями муниципального образования.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Применение в коммерческих целях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- 3Д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прототипирование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(создание объемных конструкций по заказу, например, сувенирной продукции, точных 3Д фигурок людей, их питомцев, новогодних украшений и т.п.)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прием заказов на изготовление обуви по </a:t>
            </a:r>
            <a:r>
              <a:rPr lang="ru-RU" sz="1800" smtClean="0">
                <a:solidFill>
                  <a:schemeClr val="accent1">
                    <a:lumMod val="50000"/>
                  </a:schemeClr>
                </a:solidFill>
              </a:rPr>
              <a:t>индивидуальным заказам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(заключение соглашения с изготовителем обуви, снятие с использованием 3Д сканера формы ступни, проработка 3Д дизайна обуви)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- разработка сайтов и др.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Контактное лицо по вопросам сотрудничества: заместитель мэра Усть-Кутского муниципального образования по экономическим вопросам – Даникёрова Фаина Иннокентьевна, тел. 8 (395-65) 5-79-12, 8-950-088-83-32,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e-mail: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econom@admin-ukmo.ru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http://to-biz.ru/wp-content/uploads/2017/01/3%D0%B4-%D0%BA%D0%BE%D0%BF%D0%B8%D0%B8-%D0%BB%D1%8E%D0%B4%D0%B5%D0%B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8" b="19100"/>
          <a:stretch/>
        </p:blipFill>
        <p:spPr bwMode="auto">
          <a:xfrm>
            <a:off x="9036466" y="2465614"/>
            <a:ext cx="3040204" cy="21390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https://info-torg.ru/upload/medialibrary/efa/efac75e6677fd1e767f0a67eec823df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7"/>
          <a:stretch/>
        </p:blipFill>
        <p:spPr bwMode="auto">
          <a:xfrm>
            <a:off x="9036466" y="4738471"/>
            <a:ext cx="3040204" cy="198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372</Words>
  <Application>Microsoft Office PowerPoint</Application>
  <PresentationFormat>Широкоэкранный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Даникёрова Фаина Иннокентьевна</dc:creator>
  <cp:lastModifiedBy>Компьютер</cp:lastModifiedBy>
  <cp:revision>21</cp:revision>
  <dcterms:created xsi:type="dcterms:W3CDTF">2019-04-02T03:42:03Z</dcterms:created>
  <dcterms:modified xsi:type="dcterms:W3CDTF">2019-04-26T00:00:12Z</dcterms:modified>
</cp:coreProperties>
</file>