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8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9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8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0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3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7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6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freepptbackgrounds.net/wp-content/uploads/2014/08/Green-Abstract-PPT-Sl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0" y="647756"/>
            <a:ext cx="5176157" cy="6946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Проект «Мобильный рынок сельскохозяйственной продукции»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0" y="1364203"/>
            <a:ext cx="6650182" cy="126291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В рамках национального проекта «Малое и среднее предпринимательство и  поддержка индивидуальной предпринимательской инициативы» одной из приоритетных задач является поддержка фермеров, сельского хозяйства.</a:t>
            </a: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0" y="2476997"/>
            <a:ext cx="9110749" cy="42308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На территории района отсутствует стабильный, гарантированный рынок сбыта продукции сельскохозяйственных производителей при том, что сельскохозяйственной деятельностью занимаются как коммерческие структуры (крестьянские фермерские хозяйства, хозяйственные общества), так и личные подсобные хозяйства. Торговые компании района предпочитают заключать договора купли-продажи с крупными поставщиками, а не мелкими производителями. В результате на прилавках торговых сетей в большинстве представлена продукция, произведенная в других регионах страны.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Цель проекта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 Организация рынка сбыта сельскохозяйственной продукции местного производства с использованием мобильных средств связи и Интернета для обеспечения взаимодействия покупателей и продавцов (пример для ознакомления – сайт «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артерияжизни.рф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»).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Преимущества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- постоянный рост спроса на экологически чистые продукты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- конкурентное преимущество по сравнению с поставщиками иных регионов за счет снижения стоимости продукции на транспортные расходы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://sdep.ru/news_file/640x480q/file101026_72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7"/>
          <a:stretch/>
        </p:blipFill>
        <p:spPr bwMode="auto">
          <a:xfrm>
            <a:off x="9219148" y="2538083"/>
            <a:ext cx="2864453" cy="1909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dnimg.rg.ru/img/content/122/80/04/ovoshchi_d_85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148" y="4672441"/>
            <a:ext cx="2904487" cy="1960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13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freepptbackgrounds.net/wp-content/uploads/2014/08/Green-Abstract-PPT-Sl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4"/>
          <p:cNvSpPr txBox="1">
            <a:spLocks/>
          </p:cNvSpPr>
          <p:nvPr/>
        </p:nvSpPr>
        <p:spPr>
          <a:xfrm>
            <a:off x="-2" y="2536344"/>
            <a:ext cx="8890834" cy="4321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- на закуп мяса, молока (Постановление Правительства Иркутской области от 26.03.2013 № 104-пп)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- на приобретение сельскохозяйственной техники, грузовых и специальных автомобилей, технологического оборудования по договорам финансовой аренды (лизинга) (Постановления Правительства Иркутской области от 26.03.2013 № 104-пп, от 26.10.2015 № 536-пп)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- на оказание консультационной помощи (Постановление Правительства Иркутской области от 26.03.2013 № 104-пп).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2</a:t>
            </a:r>
            <a:r>
              <a:rPr lang="ru-RU" sz="180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ru-RU" sz="1800" b="1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местном уровне: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а) в соответствии с Постановлением Администрации УКМО от 21.04.2017 № 204-п «Об утверждении Регламента сопровождения инвестиционных проектов, планируемых к реализации на территории Усть-Кутского муниципального образования по принципу «одного окна»: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- оказание информационной, консультационной помощи, в т.ч. по подготовке документов для получения субсидий из областного бюджета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-1" y="851680"/>
            <a:ext cx="7301553" cy="1782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- возможность увеличения охвата населения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района за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счет доставки продуктов на дом.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Меры </a:t>
            </a:r>
            <a:r>
              <a:rPr lang="ru-RU" sz="1800" u="sng" dirty="0">
                <a:solidFill>
                  <a:schemeClr val="accent6">
                    <a:lumMod val="50000"/>
                  </a:schemeClr>
                </a:solidFill>
              </a:rPr>
              <a:t>поддержки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1) В случае регистрации в качестве сельскохозяйственного потребительского сбытового кооператива есть возможность получения поддержки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из областного бюджета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виде получения субсидий: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4" descr="https://msh.astrobl.ru/special/sites/default/files/img_08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748" y="4693773"/>
            <a:ext cx="2864453" cy="19096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ruzaria.ru/fotosnews/453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889" y="2536344"/>
            <a:ext cx="2863054" cy="19096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77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freepptbackgrounds.net/wp-content/uploads/2014/08/Green-Abstract-PPT-Sl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4"/>
          <p:cNvSpPr txBox="1">
            <a:spLocks/>
          </p:cNvSpPr>
          <p:nvPr/>
        </p:nvSpPr>
        <p:spPr>
          <a:xfrm>
            <a:off x="-1" y="2399866"/>
            <a:ext cx="8890834" cy="44581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Применение в коммерческих целях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 посредническая деятельность по реализации сельскохозяйственной продукции.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Контактные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лица по вопросам сотрудничества: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- заместитель мэра по экономическим вопросам – Даникёрова Фаина Иннокентьевна, тел. 8 (395-65) 5-79-12, 8-950-088-83-32,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e-mail: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econom@admin-ukmo.ru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- председатель комитета по природным ресурсам и сельскому хозяйству -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Тышкивский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Михаил Юрьевич, тел. 8 (395-65) 5-80-58, 8-950-088-83-66,  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e-mail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prirodresurs@admin-ukmo.ru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-1" y="974511"/>
            <a:ext cx="6454067" cy="142535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б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) в рамках муниципальной программы «Содействие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развитию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малого и среднего предпринимательства в Усть-Кутском муниципальном образовании» оказание финансовой поддержки на частичное возмещение расходов на приобретение оборудования, инвентаря.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4" descr="https://pharmagest.com/wp-content/uploads/2016/12/commercials_mai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384" y="3343853"/>
            <a:ext cx="3030065" cy="2164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808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450</Words>
  <Application>Microsoft Office PowerPoint</Application>
  <PresentationFormat>Широкоэкранный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Даникёрова Фаина Иннокентьевна</dc:creator>
  <cp:lastModifiedBy>Компьютер</cp:lastModifiedBy>
  <cp:revision>26</cp:revision>
  <dcterms:created xsi:type="dcterms:W3CDTF">2019-04-03T03:05:29Z</dcterms:created>
  <dcterms:modified xsi:type="dcterms:W3CDTF">2019-04-25T23:55:50Z</dcterms:modified>
</cp:coreProperties>
</file>