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32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CC00"/>
    <a:srgbClr val="00FF99"/>
    <a:srgbClr val="33CC33"/>
    <a:srgbClr val="008000"/>
    <a:srgbClr val="99FF66"/>
    <a:srgbClr val="76E050"/>
    <a:srgbClr val="CCFFFF"/>
    <a:srgbClr val="CAF739"/>
    <a:srgbClr val="71B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4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FD5D7-2D47-4755-934C-D71F99E6BAE8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B2942-A1BC-4A53-9C1C-D5B8B96F7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709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B2942-A1BC-4A53-9C1C-D5B8B96F71A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582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06E8-8AB6-4634-9C7D-51D5F340563C}" type="datetime1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3BD4-D7CA-4676-A4DE-0A53E5A40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075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44A4-8B1B-403D-9698-ED4080553556}" type="datetime1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3BD4-D7CA-4676-A4DE-0A53E5A40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34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F8F3-D3BD-4CDF-959B-F7F4536E9017}" type="datetime1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3BD4-D7CA-4676-A4DE-0A53E5A40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56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7C056-A764-4D36-A2D2-017A8357C2F3}" type="datetime1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3BD4-D7CA-4676-A4DE-0A53E5A40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1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6613-A547-405B-ADE7-72096E5B6690}" type="datetime1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3BD4-D7CA-4676-A4DE-0A53E5A40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34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0FF9-6B7B-4021-984B-4BD29FD07D5A}" type="datetime1">
              <a:rPr lang="ru-RU" smtClean="0"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3BD4-D7CA-4676-A4DE-0A53E5A40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78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BB4F-4438-42F9-920C-A89DAC1FC5E6}" type="datetime1">
              <a:rPr lang="ru-RU" smtClean="0"/>
              <a:t>04.05.2017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3BD4-D7CA-4676-A4DE-0A53E5A40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061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A309-AB5C-4F43-89CA-355B72D4239C}" type="datetime1">
              <a:rPr lang="ru-RU" smtClean="0"/>
              <a:t>04.05.2017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3BD4-D7CA-4676-A4DE-0A53E5A40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85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935F-8229-45BC-88BD-33DBF434D3F7}" type="datetime1">
              <a:rPr lang="ru-RU" smtClean="0"/>
              <a:t>04.05.2017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3BD4-D7CA-4676-A4DE-0A53E5A40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43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0977-8C05-4E54-B4D6-310E7EE71AC5}" type="datetime1">
              <a:rPr lang="ru-RU" smtClean="0"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3BD4-D7CA-4676-A4DE-0A53E5A40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08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4576-03AB-4C33-84B7-B539ECE00B6A}" type="datetime1">
              <a:rPr lang="ru-RU" smtClean="0"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3BD4-D7CA-4676-A4DE-0A53E5A40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898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4F64A-7701-4BE9-90E0-0F12F5D6B71C}" type="datetime1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73BD4-D7CA-4676-A4DE-0A53E5A40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95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tatic.panoramio.com/photos/large/108454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8" r="34119"/>
          <a:stretch/>
        </p:blipFill>
        <p:spPr bwMode="auto">
          <a:xfrm>
            <a:off x="9806376" y="755002"/>
            <a:ext cx="2814731" cy="5547732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ruiseinform.ru.opt-images.1c-bitrix-cdn.ru/upload/iblock/404/4049915299480c5f59cf300b3ec741d5.jpg?141000720312948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61"/>
          <a:stretch/>
        </p:blipFill>
        <p:spPr bwMode="auto">
          <a:xfrm flipH="1">
            <a:off x="9330066" y="2788356"/>
            <a:ext cx="2847622" cy="4069644"/>
          </a:xfrm>
          <a:prstGeom prst="rtTriangl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ый треугольник 5"/>
          <p:cNvSpPr/>
          <p:nvPr/>
        </p:nvSpPr>
        <p:spPr>
          <a:xfrm rot="10800000" flipH="1">
            <a:off x="0" y="0"/>
            <a:ext cx="715726" cy="5056909"/>
          </a:xfrm>
          <a:prstGeom prst="rtTriangl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flipH="1">
            <a:off x="11476273" y="1801091"/>
            <a:ext cx="715726" cy="5056909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44378" y="6492875"/>
            <a:ext cx="2743200" cy="365125"/>
          </a:xfrm>
        </p:spPr>
        <p:txBody>
          <a:bodyPr/>
          <a:lstStyle/>
          <a:p>
            <a:fld id="{DF673BD4-D7CA-4676-A4DE-0A53E5A400CF}" type="slidenum">
              <a:rPr lang="ru-RU" sz="1800" smtClean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fld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6714" y="70437"/>
            <a:ext cx="9451035" cy="558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Проект: «Развитие речного туризма»</a:t>
            </a:r>
            <a:endParaRPr lang="ru-RU" sz="2400" dirty="0">
              <a:solidFill>
                <a:srgbClr val="008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10127" t="9521" r="3394" b="8581"/>
          <a:stretch/>
        </p:blipFill>
        <p:spPr>
          <a:xfrm>
            <a:off x="10032975" y="-56045"/>
            <a:ext cx="2159025" cy="400349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15727" y="600762"/>
            <a:ext cx="93420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По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территории Усть-Кутского района протекает сибирская красавица – река Лена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    В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90-х годах на постоянной основе из пора Осетрово ходил пассажирский теплоход, на котором можно было пройти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реке до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г. Якутска 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обратно, посетить знаменитые Ленские столбы.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В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настоящее время данное направление туризма не развито.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8560" y="2037047"/>
            <a:ext cx="9353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 проекта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Развитие туристического направления в Усть-Кутском районе.</a:t>
            </a:r>
            <a:endParaRPr lang="ru-RU" sz="14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8560" y="2427472"/>
            <a:ext cx="95443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Меры поддержки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организация взаимодействия с предприятиями, организациями туристической сферы Усть-Кутского района (исторический музей, гостиничные комплексы, санатории)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27858" y="3954830"/>
            <a:ext cx="71749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Контактные лица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вопросам сотрудничества для реализации проекта: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заместитель мэра Усть-Кутского муниципального образования по экономическим вопросам – Даникёрова Фаина Иннокентьевна, тел. 8 (395-65) 5-79-12, 8-950-088-83-32,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econom@admin-ukmo.ru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председатель комитета по экономике, социально-трудовым отношениям и ценам – Васильков Константин Валерьевич, тел. 8 (395-65) 5-86-93,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komeconom@admin-ukmo.ru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2" descr="http://www.cko.by/images/6778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" b="9061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73" y="4589175"/>
            <a:ext cx="1686540" cy="19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69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4704</TotalTime>
  <Words>164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Даникёрова Фаина Иннокентьевна</dc:creator>
  <cp:lastModifiedBy>Даникёрова Фаина Иннокентьевна</cp:lastModifiedBy>
  <cp:revision>458</cp:revision>
  <dcterms:created xsi:type="dcterms:W3CDTF">2016-11-11T06:02:59Z</dcterms:created>
  <dcterms:modified xsi:type="dcterms:W3CDTF">2017-05-04T03:02:59Z</dcterms:modified>
</cp:coreProperties>
</file>