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22" r:id="rId2"/>
    <p:sldId id="324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CC00"/>
    <a:srgbClr val="00FF99"/>
    <a:srgbClr val="33CC33"/>
    <a:srgbClr val="008000"/>
    <a:srgbClr val="99FF66"/>
    <a:srgbClr val="76E050"/>
    <a:srgbClr val="CCFFFF"/>
    <a:srgbClr val="CAF739"/>
    <a:srgbClr val="71BF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4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FD5D7-2D47-4755-934C-D71F99E6BAE8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B2942-A1BC-4A53-9C1C-D5B8B96F71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09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D06E8-8AB6-4634-9C7D-51D5F340563C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07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44A4-8B1B-403D-9698-ED4080553556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34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8F8F3-D3BD-4CDF-959B-F7F4536E9017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56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C056-A764-4D36-A2D2-017A8357C2F3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1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6613-A547-405B-ADE7-72096E5B6690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34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30FF9-6B7B-4021-984B-4BD29FD07D5A}" type="datetime1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8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BB4F-4438-42F9-920C-A89DAC1FC5E6}" type="datetime1">
              <a:rPr lang="ru-RU" smtClean="0"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061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09-AB5C-4F43-89CA-355B72D4239C}" type="datetime1">
              <a:rPr lang="ru-RU" smtClean="0"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85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2935F-8229-45BC-88BD-33DBF434D3F7}" type="datetime1">
              <a:rPr lang="ru-RU" smtClean="0"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4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0977-8C05-4E54-B4D6-310E7EE71AC5}" type="datetime1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08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F4576-03AB-4C33-84B7-B539ECE00B6A}" type="datetime1">
              <a:rPr lang="ru-RU" smtClean="0"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98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4F64A-7701-4BE9-90E0-0F12F5D6B71C}" type="datetime1">
              <a:rPr lang="ru-RU" smtClean="0"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73BD4-D7CA-4676-A4DE-0A53E5A400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5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votpusk.ru/gallery/large/666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88" t="508" r="130" b="-508"/>
          <a:stretch/>
        </p:blipFill>
        <p:spPr bwMode="auto">
          <a:xfrm>
            <a:off x="10064601" y="1107414"/>
            <a:ext cx="2453069" cy="4829439"/>
          </a:xfrm>
          <a:prstGeom prst="parallelogram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/>
          <a:srcRect l="-69" t="4055" b="5035"/>
          <a:stretch/>
        </p:blipFill>
        <p:spPr>
          <a:xfrm>
            <a:off x="9851818" y="0"/>
            <a:ext cx="2340182" cy="3657600"/>
          </a:xfrm>
          <a:prstGeom prst="rect">
            <a:avLst/>
          </a:prstGeom>
        </p:spPr>
      </p:pic>
      <p:pic>
        <p:nvPicPr>
          <p:cNvPr id="3076" name="Picture 4" descr="https://ds03.infourok.ru/uploads/ex/0862/0005c139-83704c87/hello_html_m67a5f10f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784"/>
          <a:stretch/>
        </p:blipFill>
        <p:spPr bwMode="auto">
          <a:xfrm flipH="1">
            <a:off x="9356783" y="2889956"/>
            <a:ext cx="2835215" cy="3968044"/>
          </a:xfrm>
          <a:prstGeom prst="rtTriangl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ый треугольник 6"/>
          <p:cNvSpPr/>
          <p:nvPr/>
        </p:nvSpPr>
        <p:spPr>
          <a:xfrm flipH="1">
            <a:off x="11476273" y="1801091"/>
            <a:ext cx="715726" cy="5056909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56784" y="6492875"/>
            <a:ext cx="2743200" cy="365125"/>
          </a:xfrm>
        </p:spPr>
        <p:txBody>
          <a:bodyPr/>
          <a:lstStyle/>
          <a:p>
            <a:fld id="{DF673BD4-D7CA-4676-A4DE-0A53E5A400CF}" type="slidenum">
              <a:rPr lang="ru-RU" sz="1800" smtClean="0">
                <a:solidFill>
                  <a:schemeClr val="bg1"/>
                </a:solidFill>
                <a:latin typeface="Arial Black" panose="020B0A04020102020204" pitchFamily="34" charset="0"/>
              </a:rPr>
              <a:t>1</a:t>
            </a:fld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 flipH="1">
            <a:off x="0" y="0"/>
            <a:ext cx="715726" cy="5056909"/>
          </a:xfrm>
          <a:prstGeom prst="rt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46981" y="0"/>
            <a:ext cx="9451035" cy="632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Проект: «Создание этнографического центра»</a:t>
            </a:r>
            <a:endParaRPr lang="ru-RU" sz="2400" dirty="0">
              <a:solidFill>
                <a:srgbClr val="008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996" y="641108"/>
            <a:ext cx="98256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ru-RU" b="1" u="sng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Развитие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этнотуризма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Проект направлен на просвещение и сохранение самобытности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коренного населения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Для обеспечения разнообразного досуга местного населения и гостей города 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создание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единого комплекса услуг (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гостиница - усадьба,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кафе, выставочный зал, сувенирная лавка, 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мастерские, баня).</a:t>
            </a:r>
            <a:endParaRPr lang="ru-RU" alt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76409" y="1904286"/>
            <a:ext cx="9814727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Меры поддержки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: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П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редоставление земельного участка и имеющихся на нем построек на базе бывшего пионерского лагеря.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Помощь в привлечении квалифицированных кадров, обладающих опытом в исследовании, реконструкции и популяризации традиционной культуры русского народа, проведении туристско-экскурсионной и культурно-досуговой программы. 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Организация экскурсий, туров выходного дня для детей и молодежи Усть-Кутского района в целях их патриотического воспитания.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224442" y="4060081"/>
            <a:ext cx="951448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sng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Преимущества</a:t>
            </a:r>
            <a:r>
              <a:rPr kumimoji="0" lang="ru-RU" altLang="ru-RU" b="1" i="0" u="sng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реализации проекта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algn="just"/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ea typeface="Times New Roman" panose="02020603050405020304" pitchFamily="18" charset="0"/>
              </a:rPr>
              <a:t>Выгодное ландшафтное положение базы и экологическая составляющая – сибирская тайга, сосновый бор, заводь р. Лена со спокойной водой.</a:t>
            </a:r>
            <a:endParaRPr lang="ru-RU" alt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Удобное транспортное положение г. Усть-Кута - наличие аэропорта, автомобильных, железнодорожных, водных путей. Близость санатория «Усть-Кут», возможность быстрого доступа до курортов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Северобайкальского региона.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Наличие целого ряда оставленных жителями деревень конца Х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Х - начала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XX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веков постройки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 дает возможность наполнения музея необходимыми ценностями.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392950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/>
          <p:cNvSpPr/>
          <p:nvPr/>
        </p:nvSpPr>
        <p:spPr>
          <a:xfrm flipH="1">
            <a:off x="11476273" y="1801091"/>
            <a:ext cx="715726" cy="5056909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10512" y="6492875"/>
            <a:ext cx="2743200" cy="365125"/>
          </a:xfrm>
        </p:spPr>
        <p:txBody>
          <a:bodyPr/>
          <a:lstStyle/>
          <a:p>
            <a:fld id="{DF673BD4-D7CA-4676-A4DE-0A53E5A400CF}" type="slidenum">
              <a:rPr lang="ru-RU" sz="1800" smtClean="0">
                <a:solidFill>
                  <a:schemeClr val="bg1"/>
                </a:solidFill>
                <a:latin typeface="Arial Black" panose="020B0A04020102020204" pitchFamily="34" charset="0"/>
              </a:rPr>
              <a:t>2</a:t>
            </a:fld>
            <a:endParaRPr lang="ru-RU" sz="1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5727" y="375272"/>
            <a:ext cx="1087796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Наличие обширной территории базы (бывшего пионерского лагеря</a:t>
            </a: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позволяющей проводить разнообразную застройку. </a:t>
            </a:r>
            <a:endParaRPr lang="ru-RU" altLang="ru-RU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Частично </a:t>
            </a: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функционирующая инфраструктура: водонапорная скважина, подведенная линия электропередач, наличие собственной подстанции, освещение территории, складские помещения, пищеблок; наличие старых жилых корпусов из бруса, частично пригодного для вторичного использования.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конкуренции в данном регионе.</a:t>
            </a:r>
          </a:p>
        </p:txBody>
      </p:sp>
      <p:sp>
        <p:nvSpPr>
          <p:cNvPr id="6" name="Прямоугольный треугольник 5"/>
          <p:cNvSpPr/>
          <p:nvPr/>
        </p:nvSpPr>
        <p:spPr>
          <a:xfrm rot="10800000" flipH="1">
            <a:off x="0" y="0"/>
            <a:ext cx="715726" cy="5056909"/>
          </a:xfrm>
          <a:prstGeom prst="rtTriangl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41496" y="4456147"/>
            <a:ext cx="935219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Контактные лица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сотрудничества: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1) заместитель мэра Усть-Кутского муниципального образования по экономическим вопросам – Даникёрова Фаина Иннокентьевна, тел. 8 (395-65) 5-79-12, 8-950-088-83-32,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econom@admin-ukmo.ru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председатель комитета по экономике, социально-трудовым отношениям и ценам – Васильков Константин Валерьевич, тел. 8 (395-65) 5-86-93,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komeconom@admin-ukmo.ru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12" descr="http://www.cko.by/images/67786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0" b="9061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46" y="4628444"/>
            <a:ext cx="1646964" cy="185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154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4705</TotalTime>
  <Words>313</Words>
  <Application>Microsoft Office PowerPoint</Application>
  <PresentationFormat>Широкоэкранный</PresentationFormat>
  <Paragraphs>17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Даникёрова Фаина Иннокентьевна</dc:creator>
  <cp:lastModifiedBy>Даникёрова Фаина Иннокентьевна</cp:lastModifiedBy>
  <cp:revision>458</cp:revision>
  <dcterms:created xsi:type="dcterms:W3CDTF">2016-11-11T06:02:59Z</dcterms:created>
  <dcterms:modified xsi:type="dcterms:W3CDTF">2017-05-04T03:02:38Z</dcterms:modified>
</cp:coreProperties>
</file>