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8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9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8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0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3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7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6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4/08/Green-Abstract-PPT-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3856" y="813739"/>
            <a:ext cx="5176157" cy="6946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Сельскохозяйственный проект «Птицеводство»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0" y="2420901"/>
            <a:ext cx="8890834" cy="51733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задач является поддержка фермеров, развитие сельской кооперации. Перспективным направлением для бизнеса в сельском хозяйстве считается птицеводство за счет быстрого воспроизводства, наличия современного оборудования и технологий для разведения птицы, широкого спектра пород.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</a:rPr>
              <a:t>Цель проекта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 Создание на территории района птичьей фермы мясного либо яичного направления.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</a:rPr>
              <a:t>Преимущества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- постоянный рост спроса на экологически чистую продукцию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- меньшие затраты по сравнению с разведением крупного рогатого скота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отсутствие зависимости от погодных условий.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</a:rPr>
              <a:t>Меры поддержки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1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На областном уровне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предоставление субсидий: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- на приобретение земельных участков из земель сельскохозяйственного назначения (Постановление Правительства Иркутской области от 11.07.2013 № 255-пп)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0" y="1581008"/>
            <a:ext cx="6552071" cy="9555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В рамках национального проекта «Малое и среднее предпринимательство и  поддержка индивидуальной предпринимательской   инициативы»   одной   из  приоритетных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https://dqs-cfs.com/wp-content/uploads/2014/09/GMP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362" y="4846442"/>
            <a:ext cx="2856425" cy="1785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td3.mycdn.me/image?id=868617100269&amp;t=20&amp;plc=WEB&amp;tkn=*SOZcStY-3ls8favWWn8PFQOCJ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362" y="2676448"/>
            <a:ext cx="2856425" cy="1785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3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4/08/Green-Abstract-PPT-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0" y="1818147"/>
            <a:ext cx="8890834" cy="51733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Правительства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Иркутской области от 05.05.2012 № 229-пп)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на содержание племенного маточного поголовья птицы (Постановление Правительства Иркутской области от 11.03.2013 № 78-пп)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 приобретение сельскохозяйственной техники, грузовых и специальных автомобилей, оборудования (Постановление Правительства Иркутской области от 26.03.2013 № 104-пп, Постановление Правительства Иркутской области от 11.07.2013 № 255-пп)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 оказание консультационной помощи (Постановление Правительства Иркутской области от 26.03.2013 № 104-пп)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-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 уплату страховой премии по договорам сельскохозяйственного страхования в области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животноводства (Постановление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Правительства Иркутской области от 21.03.2013 № 91-пп).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2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На местном уровне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а) в соответствии с Постановлением Администрации УКМО от 21.04.2017  №   204-п   «Об   утверждении   Регламента сопровождения инвестиционных проектов, планируемых к реализации на территории Усть-Кутского муниципального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образования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 принципу «одного окна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»: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0" y="986154"/>
            <a:ext cx="5636526" cy="979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- на проведение кадастровых работ при оформлении в собственность земельных участков из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земель сельскохозяйственного    назначения    (Постановление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https://cdn.bigdutchman.com/fileadmin/_processed_/c/0/csm_Broiler-Elterntierhaltung-broiler-breeder-management-Relax-2-Big-Dutchman_833dc5e5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1"/>
          <a:stretch/>
        </p:blipFill>
        <p:spPr bwMode="auto">
          <a:xfrm>
            <a:off x="9021170" y="2661923"/>
            <a:ext cx="3002508" cy="2007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xn--80agzchcahhcf.xn--p1ai/images/ptic/IMGP9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170" y="4846442"/>
            <a:ext cx="3002507" cy="1924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6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4/08/Green-Abstract-PPT-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0" y="1864773"/>
            <a:ext cx="8890834" cy="51733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поиск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возможных вариантов по земельным участкам из земель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сельскохозяйственного назначения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- поиск возможных вариантов приобретения поголовья молодой птицы у производителей.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б) в рамках муниципальной программы «Содействие развитию малого и среднего предпринимательства в Усть-Кутском муниципальном образовании» оказание финансовой поддержки на частичное возмещение расходов на приобретение оборудования, инвентаря.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</a:rPr>
              <a:t>Применение </a:t>
            </a:r>
            <a:r>
              <a:rPr lang="ru-RU" sz="1800" u="sng" dirty="0">
                <a:solidFill>
                  <a:schemeClr val="accent6">
                    <a:lumMod val="50000"/>
                  </a:schemeClr>
                </a:solidFill>
              </a:rPr>
              <a:t>в коммерческих целях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 реализация мяса, яиц, перопухового сырья, органических удобрений.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   Контактные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лица по вопросам сотрудничества: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- заместитель мэра по экономическим вопросам – Даникёрова Фаина Иннокентьевна, тел. 8 (395-65) 5-79-12, 8-950-088-83-32,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e-mail: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econom@admin-ukmo.ru;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председатель комитета по природным ресурсам и сельскому хозяйству -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Тышкивский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Михаил Юрьевич -, тел. 8 (395-65) 5-80-58,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e-mail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prirodresurs@admin-ukmo.ru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4" descr="https://pharmagest.com/wp-content/uploads/2016/12/commercials_ma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834" y="3368963"/>
            <a:ext cx="3119196" cy="2164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0" y="1068748"/>
            <a:ext cx="6057900" cy="9511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- оказание информационной, консультационной помощи, в т.ч. по подготовке документов для получения субсидий из областного бюджета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32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458</Words>
  <Application>Microsoft Office PowerPoint</Application>
  <PresentationFormat>Широкоэкранный</PresentationFormat>
  <Paragraphs>30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Даникёрова Фаина Иннокентьевна</dc:creator>
  <cp:lastModifiedBy>Компьютер</cp:lastModifiedBy>
  <cp:revision>19</cp:revision>
  <dcterms:created xsi:type="dcterms:W3CDTF">2019-04-03T03:05:29Z</dcterms:created>
  <dcterms:modified xsi:type="dcterms:W3CDTF">2019-04-25T23:52:48Z</dcterms:modified>
</cp:coreProperties>
</file>